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71" r:id="rId3"/>
    <p:sldId id="257" r:id="rId4"/>
    <p:sldId id="258" r:id="rId5"/>
    <p:sldId id="264" r:id="rId6"/>
    <p:sldId id="259" r:id="rId7"/>
    <p:sldId id="262" r:id="rId8"/>
    <p:sldId id="261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182A25-65A1-0B4E-A444-7A2E002D9A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1EC68-BE59-654D-B73C-10F31CD139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52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EC68-BE59-654D-B73C-10F31CD139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80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EC68-BE59-654D-B73C-10F31CD139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02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31EC68-BE59-654D-B73C-10F31CD139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31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5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2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4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7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40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9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92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77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97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64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5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8290B-3AA1-0047-8671-E4B7C083228B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B4E14-2A98-444F-A18A-0689A6A1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9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2E99-257C-2444-9EC9-D37B0A694C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Rosetta Protein Structure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19E58B-7967-0F4C-95FA-5606D336A2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25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B3D81A-0716-A549-BEBB-1983F4257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253"/>
            <a:ext cx="9144000" cy="590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3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875AB9-05DA-2B4B-B48A-814E81F86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1659"/>
            <a:ext cx="9144000" cy="605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093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91C729-FB27-9545-9EA2-C02A5BCEF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4438"/>
            <a:ext cx="9144000" cy="538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28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6A6E26-3E21-314D-91E5-66CBE6FF3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1534"/>
            <a:ext cx="9144000" cy="617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191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A085B3-EF13-4145-A727-778DDF0AA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8351"/>
            <a:ext cx="9144000" cy="560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99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97A0D-D001-F24E-B0DA-17964F070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6196"/>
            <a:ext cx="9144000" cy="316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95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686AA1-250F-454A-9EB4-FA02081B3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393"/>
            <a:ext cx="9144000" cy="603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77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72F3214-8C2B-E64C-8DCE-887BB293A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7998"/>
            <a:ext cx="9144000" cy="588200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4ADAB1-A667-E94F-9646-07726736401E}"/>
              </a:ext>
            </a:extLst>
          </p:cNvPr>
          <p:cNvSpPr txBox="1">
            <a:spLocks/>
          </p:cNvSpPr>
          <p:nvPr/>
        </p:nvSpPr>
        <p:spPr>
          <a:xfrm>
            <a:off x="4179176" y="5926324"/>
            <a:ext cx="995855" cy="4436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RMSD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0D9012-FCCF-AA46-9832-10CF2D5884E4}"/>
              </a:ext>
            </a:extLst>
          </p:cNvPr>
          <p:cNvSpPr txBox="1">
            <a:spLocks/>
          </p:cNvSpPr>
          <p:nvPr/>
        </p:nvSpPr>
        <p:spPr>
          <a:xfrm rot="16200000">
            <a:off x="1304598" y="3429000"/>
            <a:ext cx="2048203" cy="4436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Rosetta Energy</a:t>
            </a:r>
          </a:p>
        </p:txBody>
      </p:sp>
    </p:spTree>
    <p:extLst>
      <p:ext uri="{BB962C8B-B14F-4D97-AF65-F5344CB8AC3E}">
        <p14:creationId xmlns:p14="http://schemas.microsoft.com/office/powerpoint/2010/main" val="3652612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36F61E-6EC3-A540-8AE9-25BE327E7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80094"/>
            <a:ext cx="9144000" cy="569781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A477F9-95F2-A142-B138-B61D0324547B}"/>
              </a:ext>
            </a:extLst>
          </p:cNvPr>
          <p:cNvSpPr txBox="1">
            <a:spLocks/>
          </p:cNvSpPr>
          <p:nvPr/>
        </p:nvSpPr>
        <p:spPr>
          <a:xfrm>
            <a:off x="4179176" y="5926324"/>
            <a:ext cx="995855" cy="4436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RMSD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407889B-7DBB-7847-B212-B24A139D227F}"/>
              </a:ext>
            </a:extLst>
          </p:cNvPr>
          <p:cNvSpPr txBox="1">
            <a:spLocks/>
          </p:cNvSpPr>
          <p:nvPr/>
        </p:nvSpPr>
        <p:spPr>
          <a:xfrm rot="16200000">
            <a:off x="1304598" y="3429000"/>
            <a:ext cx="2048203" cy="4436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Rosetta Energy</a:t>
            </a:r>
          </a:p>
        </p:txBody>
      </p:sp>
    </p:spTree>
    <p:extLst>
      <p:ext uri="{BB962C8B-B14F-4D97-AF65-F5344CB8AC3E}">
        <p14:creationId xmlns:p14="http://schemas.microsoft.com/office/powerpoint/2010/main" val="2239012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780DE2F2-E83F-8841-9236-864180D4F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178"/>
            <a:ext cx="9144000" cy="604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699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10199E-63E2-824F-9259-656300A70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0592"/>
            <a:ext cx="9144000" cy="603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71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C07950C-3CCD-D14D-B66F-FBA8EF1071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4419"/>
            <a:ext cx="9144000" cy="600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561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D689B2D-241D-B84D-954D-D978BE81F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445"/>
            <a:ext cx="9144000" cy="590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48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A3372A-85B6-DE49-A6A9-3B44345B3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938"/>
            <a:ext cx="9144000" cy="630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96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8E51977-EE87-9E43-8B57-4F7E836FA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89"/>
            <a:ext cx="9144000" cy="596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43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2EC1C945-1408-E74F-9D60-82065859F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4648"/>
            <a:ext cx="9144000" cy="614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73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FBFD80-9DF8-2E4A-B17D-855F08FDF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9593"/>
            <a:ext cx="9144000" cy="603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024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1A16FE30-8C99-A94C-94C2-507CCB282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748"/>
            <a:ext cx="9144000" cy="592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70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</TotalTime>
  <Words>13</Words>
  <Application>Microsoft Macintosh PowerPoint</Application>
  <PresentationFormat>On-screen Show (4:3)</PresentationFormat>
  <Paragraphs>8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Rosetta Protein Structure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Rosetta Protein Structure Prediction</dc:title>
  <dc:creator>Joseph David Yesselman</dc:creator>
  <cp:lastModifiedBy>Joseph David Yesselman</cp:lastModifiedBy>
  <cp:revision>5</cp:revision>
  <dcterms:created xsi:type="dcterms:W3CDTF">2019-11-11T22:10:06Z</dcterms:created>
  <dcterms:modified xsi:type="dcterms:W3CDTF">2019-11-12T03:48:57Z</dcterms:modified>
</cp:coreProperties>
</file>

<file path=docProps/thumbnail.jpeg>
</file>